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98" r:id="rId3"/>
    <p:sldId id="310" r:id="rId4"/>
    <p:sldId id="317" r:id="rId5"/>
    <p:sldId id="293" r:id="rId6"/>
    <p:sldId id="342" r:id="rId7"/>
    <p:sldId id="318" r:id="rId8"/>
    <p:sldId id="294" r:id="rId9"/>
    <p:sldId id="319" r:id="rId10"/>
    <p:sldId id="334" r:id="rId11"/>
    <p:sldId id="335" r:id="rId12"/>
    <p:sldId id="326" r:id="rId13"/>
    <p:sldId id="321" r:id="rId14"/>
    <p:sldId id="328" r:id="rId15"/>
    <p:sldId id="345" r:id="rId16"/>
    <p:sldId id="346" r:id="rId17"/>
    <p:sldId id="347" r:id="rId18"/>
    <p:sldId id="322" r:id="rId19"/>
    <p:sldId id="348" r:id="rId20"/>
    <p:sldId id="349" r:id="rId21"/>
    <p:sldId id="350" r:id="rId22"/>
    <p:sldId id="351" r:id="rId23"/>
    <p:sldId id="291" r:id="rId24"/>
    <p:sldId id="306" r:id="rId25"/>
    <p:sldId id="301" r:id="rId26"/>
    <p:sldId id="331" r:id="rId27"/>
    <p:sldId id="338" r:id="rId28"/>
    <p:sldId id="339" r:id="rId29"/>
    <p:sldId id="340" r:id="rId30"/>
    <p:sldId id="337" r:id="rId31"/>
    <p:sldId id="302" r:id="rId32"/>
    <p:sldId id="303" r:id="rId33"/>
    <p:sldId id="352" r:id="rId34"/>
    <p:sldId id="313" r:id="rId35"/>
    <p:sldId id="332" r:id="rId36"/>
  </p:sldIdLst>
  <p:sldSz cx="12188825" cy="6858000"/>
  <p:notesSz cx="6858000" cy="9144000"/>
  <p:custDataLst>
    <p:tags r:id="rId3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howGuides="1">
      <p:cViewPr varScale="1">
        <p:scale>
          <a:sx n="70" d="100"/>
          <a:sy n="70" d="100"/>
        </p:scale>
        <p:origin x="576" y="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F9DBB-FBF6-4D34-8492-FE71ED83D7A0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38AF8-9BBF-48D1-A5FA-6D79D55F1AFE}" type="datetime1">
              <a:rPr lang="ru-RU" noProof="0" smtClean="0"/>
              <a:t>23.07.2019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3B9FA-EE34-4CFB-B159-5D5336834B29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E7764-C9DF-473E-83EB-768AA5A2657A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797C6-7DFF-481F-A471-F2B9B7254EBC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0D8EC-2B11-46BD-81CA-8B4B56499ABD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A4CE2-D029-4587-8791-4EAAC4ED9FE9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68F54-1097-48C5-8AAF-59F3456CD09B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5D7F-A2C4-460F-8ED7-01465D1CA819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C46DC-6BC4-44CF-AF17-1029EE78C500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2A7B7-A271-4C59-9C4B-71BD3AE34B57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03B1A-2E8C-46C0-B956-C5C997A98AC1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C3612-F9EE-4C81-83C0-67272496722B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2F378-5FDB-4203-8C6A-EDFD0C180B56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86E6A-6AC2-4845-8762-38446FE3059E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CE2BD-2545-4A65-A4E4-6C904D6E9400}" type="datetime1">
              <a:rPr lang="ru-RU" smtClean="0"/>
              <a:t>23.07.2019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F32776F-04BE-43FC-8BAC-C35D989A0425}" type="datetime1">
              <a:rPr lang="ru-RU" noProof="0" smtClean="0"/>
              <a:t>23.07.2019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39202" y="4395645"/>
            <a:ext cx="9144002" cy="947736"/>
          </a:xfrm>
        </p:spPr>
        <p:txBody>
          <a:bodyPr rtlCol="0">
            <a:noAutofit/>
          </a:bodyPr>
          <a:lstStyle/>
          <a:p>
            <a:pPr rtl="0"/>
            <a:r>
              <a:rPr lang="ru-RU" sz="5000" b="1" dirty="0" smtClean="0">
                <a:solidFill>
                  <a:schemeClr val="accent4">
                    <a:lumMod val="50000"/>
                  </a:schemeClr>
                </a:solidFill>
              </a:rPr>
              <a:t>Здоровое питание в  </a:t>
            </a:r>
            <a:r>
              <a:rPr lang="ru-RU" sz="5000" b="1" dirty="0" smtClean="0">
                <a:solidFill>
                  <a:schemeClr val="accent4">
                    <a:lumMod val="50000"/>
                  </a:schemeClr>
                </a:solidFill>
              </a:rPr>
              <a:t>жизни</a:t>
            </a:r>
            <a:endParaRPr lang="ru-RU" sz="5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02323" y="5733256"/>
            <a:ext cx="5364089" cy="515144"/>
          </a:xfrm>
        </p:spPr>
        <p:txBody>
          <a:bodyPr rtlCol="0">
            <a:noAutofit/>
          </a:bodyPr>
          <a:lstStyle/>
          <a:p>
            <a:pPr rt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Главный внештатный специалист врач диетолог</a:t>
            </a:r>
          </a:p>
          <a:p>
            <a:pPr rtl="0"/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Бакетина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Г.И.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Снятые крупным планом палочки корицы и яблоки возле стопки тарелок и вилок на столе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Кусок яблочного пирога на тарелке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ero50x.myjino.ru/allpic/47/10410-img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61415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2/slide/g/GVHqcE9BQeASyhMFkRvN3lzrjtKg58DPC2WXIO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0"/>
            <a:ext cx="1094521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7" y="0"/>
            <a:ext cx="9163050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00" y="3244334"/>
            <a:ext cx="7036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Безопасность</a:t>
            </a:r>
          </a:p>
        </p:txBody>
      </p:sp>
      <p:pic>
        <p:nvPicPr>
          <p:cNvPr id="9218" name="Picture 2" descr="https://www.medweb.ru/upload/news/%D0%93%D0%9C%D0%9E_shutterstock_49643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323632"/>
            <a:ext cx="4549380" cy="29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2/2yh4AfzBaRklsIxujXJU7Y1TrnwPWSH5KZDdLi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60648"/>
            <a:ext cx="97536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88640"/>
            <a:ext cx="5184576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004" y="58052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Тщательное мытье продуктов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88640"/>
            <a:ext cx="4848200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980" y="544522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Мытье рук перед каждым приемом пищи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16632"/>
            <a:ext cx="6552728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58316" y="5229200"/>
            <a:ext cx="1232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Оценка внешнего вида продуктов, цвета, запаха, консистенции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2084" y="3789040"/>
            <a:ext cx="735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Удовольствие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303866"/>
            <a:ext cx="6402611" cy="34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972" y="98072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Использование термической обработки пищи для сохранения питательных веществ: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Варка    в воде 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996952"/>
            <a:ext cx="377191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0"/>
            <a:ext cx="108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162880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Тушение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1268760"/>
            <a:ext cx="47861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33972" y="129504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Запекание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052736"/>
            <a:ext cx="5554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908" y="11967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Варка на пару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caremask.ru/wp-content/uploads/2016/09/Prigotovlenie-na-pa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548680"/>
            <a:ext cx="59766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0"/>
            <a:ext cx="108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"/>
            <a:ext cx="10657184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2724" y="1988840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 этом надо стараться уменьшить размер тарелки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188640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Где нас подстерегают «вредности» ла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8" name="Picture 4" descr="https://s1.1zoom.ru/big7/557/Fast_food_Hamburger_488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896526"/>
            <a:ext cx="3140685" cy="20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izzadigoria.ru/userfls/shop/large/144_gazirovannaya-v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896526"/>
            <a:ext cx="2218173" cy="21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zastavki.com/pictures/originals/2014/Food___Cakes_and_Sweet_Assorted_chocolate_candy_082018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3700047"/>
            <a:ext cx="1500064" cy="16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krestyanka.com/wp-content/uploads/2018/10/b796c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72" y="1225538"/>
            <a:ext cx="2440560" cy="13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istmira.com/uploads/posts/2018-12/1545255833_zakuski-kart-f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46" y="4828040"/>
            <a:ext cx="2891607" cy="19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0-tub-ru.yandex.net/i?id=5c611626804ff806a022b0b3077cca9f&amp;n=33&amp;w=169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13" y="2657021"/>
            <a:ext cx="1609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.lpmtr.ru/files/1/c/4/1c431acc9d84c0f904457b78b9a17ad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95" y="5016219"/>
            <a:ext cx="2521903" cy="16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komus.ru/medias/sys_master/root/h26/hef/96329864642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35" y="1253371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shop.samberi.com/upload/iblock/fc7/fc7916b656811dfd881d1a535934be7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95" y="2572054"/>
            <a:ext cx="2197197" cy="20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avatars.mds.yandex.net/get-zen_doc/118284/pub_5bb7b96eb9a43b00aa8ef885_5bb7b99477860f00aa3d5332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9" y="3042383"/>
            <a:ext cx="1831681" cy="15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gastronom-nsk.ru/upload/iblock/058/05894f8cd812ec3d36de0fd24c886aa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24" y="4585366"/>
            <a:ext cx="2356963" cy="21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1098/0008af9f-7316228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0"/>
            <a:ext cx="10917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tvet.imgsmail.ru/download/262612069_aa9e99d0d59f24613a85caf0db149ef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0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vinepoverite.ru/files/images/post/main/VNP_551ad36ae7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0" y="15899"/>
            <a:ext cx="4655842" cy="37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f.ppt-online.org/files1/slide/p/pGWcdPtZKXAMH3V5larCbRkmNIO6YBLjwhDF9q4u8/slide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348880"/>
            <a:ext cx="4829869" cy="44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f.ppt-online.org/files1/slide/p/pGWcdPtZKXAMH3V5larCbRkmNIO6YBLjwhDF9q4u8/slide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3739326"/>
            <a:ext cx="4149108" cy="31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3" y="836712"/>
            <a:ext cx="9505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Регулярность</a:t>
            </a:r>
          </a:p>
          <a:p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Разнообразие</a:t>
            </a:r>
          </a:p>
          <a:p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Адекватность</a:t>
            </a:r>
          </a:p>
          <a:p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Безопасность</a:t>
            </a:r>
          </a:p>
          <a:p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Удовольствие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196752"/>
            <a:ext cx="65527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916" y="404664"/>
            <a:ext cx="95050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Роль воды в жизни человека</a:t>
            </a:r>
          </a:p>
          <a:p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Кровь на 83 % состоит из воды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Мозг на 75%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Мускулы на 76%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Печень на 70%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Почки на 82%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Кожа на 70%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Кости на 22%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348880"/>
            <a:ext cx="55446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641350"/>
            <a:ext cx="83693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0"/>
            <a:ext cx="1094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844" y="0"/>
            <a:ext cx="1022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Рассчитайте свой индекс массы тела по формуле: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656966"/>
            <a:ext cx="8136904" cy="52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0"/>
            <a:ext cx="108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lcrsn.ru/wp-content/uploads/2019/02/130387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5514338"/>
            <a:ext cx="4762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1zoom.ru/big2/498/251317-Sep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4880"/>
            <a:ext cx="10657184" cy="54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8109" y="400506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Регулярность</a:t>
            </a:r>
          </a:p>
        </p:txBody>
      </p:sp>
      <p:pic>
        <p:nvPicPr>
          <p:cNvPr id="4098" name="Picture 2" descr="http://u-druzey.ru/wp-content/uploads/2017/03/Screenshot-at-%D0%BC%D0%B0%D1%80%D1%82%D0%B0-14-12-39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-13343"/>
            <a:ext cx="614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0"/>
            <a:ext cx="10801200" cy="68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progemorroy.ru/wp-content/uploads/2016/06/Chto-mozhno-est-pri-gemorroe-s-krovotechenie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0"/>
            <a:ext cx="108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133" y="378904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Разнообразие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02" y="0"/>
            <a:ext cx="58766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22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0117" y="378904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Адекватность</a:t>
            </a:r>
          </a:p>
        </p:txBody>
      </p:sp>
      <p:pic>
        <p:nvPicPr>
          <p:cNvPr id="4" name="Picture 2" descr="https://ru.fabiosacdn.com/ru/wp-content/uploads/2015/11/sam-sebe-dietolog-opredelyaem-dnevnuyu-normu-produktov-na-glaz_c81e728d9d4c2f636f067f89cc14862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0"/>
            <a:ext cx="54559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(16x9)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6_TF02901023_TF02901023.potx" id="{AC2E80DA-838F-4B2B-BC11-28D7EC0C5042}" vid="{9EC2086B-3419-4831-91EB-B5272DFF02E9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485</TotalTime>
  <Words>141</Words>
  <Application>Microsoft Office PowerPoint</Application>
  <PresentationFormat>Произвольный</PresentationFormat>
  <Paragraphs>42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Cambria</vt:lpstr>
      <vt:lpstr>Wingdings</vt:lpstr>
      <vt:lpstr>Деликатесы (16x9)</vt:lpstr>
      <vt:lpstr>Здоровое питание в 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SocPomosh</dc:creator>
  <cp:lastModifiedBy>SocPomosh</cp:lastModifiedBy>
  <cp:revision>50</cp:revision>
  <cp:lastPrinted>2019-04-03T11:01:31Z</cp:lastPrinted>
  <dcterms:created xsi:type="dcterms:W3CDTF">2019-04-03T10:26:09Z</dcterms:created>
  <dcterms:modified xsi:type="dcterms:W3CDTF">2019-07-23T09:51:33Z</dcterms:modified>
</cp:coreProperties>
</file>